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308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CD82F-FD0E-9F8B-F575-17598A58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44"/>
            <a:ext cx="12192000" cy="64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59E1E-3E6B-3AF6-D820-7FDF84C7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36"/>
            <a:ext cx="12192000" cy="63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2E577-8E5D-1A3F-E27A-DE8209C0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68"/>
            <a:ext cx="12192000" cy="63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ACB2F-66D0-D973-5AD8-ED2426C1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45"/>
            <a:ext cx="12192000" cy="63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6251A-B11A-E115-B99E-606CEF23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80"/>
            <a:ext cx="12192000" cy="63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F2BA6-2746-C05E-D4C7-B8662758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37"/>
            <a:ext cx="12192000" cy="63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CD70C-4704-11D0-4B3C-C283E21F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1"/>
            <a:ext cx="12192000" cy="6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9E675-1AFE-7521-80FE-18DF19C7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69"/>
            <a:ext cx="12192000" cy="63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42995-C1F6-CD11-78A9-A41F0B03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19"/>
            <a:ext cx="12192000" cy="6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0A1A3-C972-190D-7993-540C31E3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96"/>
            <a:ext cx="12192000" cy="63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3CD01-47B4-614A-BB93-4E24D58A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94"/>
            <a:ext cx="12192000" cy="63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03272-43CE-34FB-95FF-E89886C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02"/>
            <a:ext cx="12192000" cy="63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1C353-3C39-10CF-3BAB-DD559DA5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80"/>
            <a:ext cx="12192000" cy="63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897C7-BFAA-29DC-E08D-D0066725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53C3-0C91-21B9-9FF1-76486956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655C-6D64-E587-DD68-ECAEEA714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7CCB9-45E6-826B-B9DE-3A84AD0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49"/>
            <a:ext cx="12192000" cy="64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FF80F-018E-9409-16FE-6F28FC15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74"/>
            <a:ext cx="12192000" cy="63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2024-04-06T15:47:13Z</dcterms:modified>
</cp:coreProperties>
</file>